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8" r:id="rId4"/>
    <p:sldId id="264" r:id="rId5"/>
    <p:sldId id="257" r:id="rId6"/>
    <p:sldId id="259" r:id="rId7"/>
    <p:sldId id="262" r:id="rId8"/>
    <p:sldId id="265" r:id="rId9"/>
    <p:sldId id="263" r:id="rId10"/>
    <p:sldId id="260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9/8/2014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//upload.wikimedia.org/wikipedia/commons/3/3b/Europe,_1700_-_1714.pn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71600" y="28575"/>
            <a:ext cx="7772400" cy="914400"/>
          </a:xfrm>
        </p:spPr>
        <p:txBody>
          <a:bodyPr/>
          <a:lstStyle/>
          <a:p>
            <a:r>
              <a:rPr lang="en-US" dirty="0" smtClean="0"/>
              <a:t>European 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143000" y="609600"/>
            <a:ext cx="8001000" cy="6019800"/>
          </a:xfrm>
        </p:spPr>
        <p:txBody>
          <a:bodyPr>
            <a:normAutofit fontScale="25000" lnSpcReduction="20000"/>
          </a:bodyPr>
          <a:lstStyle/>
          <a:p>
            <a:r>
              <a:rPr lang="en-US" sz="4800" dirty="0" smtClean="0"/>
              <a:t>Ireland</a:t>
            </a:r>
          </a:p>
          <a:p>
            <a:r>
              <a:rPr lang="en-US" sz="4800" dirty="0" smtClean="0"/>
              <a:t>United kingdom</a:t>
            </a:r>
          </a:p>
          <a:p>
            <a:r>
              <a:rPr lang="en-US" sz="4800" dirty="0" smtClean="0"/>
              <a:t>Portugal</a:t>
            </a:r>
          </a:p>
          <a:p>
            <a:r>
              <a:rPr lang="en-US" sz="4800" dirty="0" smtClean="0"/>
              <a:t>Spain</a:t>
            </a:r>
          </a:p>
          <a:p>
            <a:r>
              <a:rPr lang="en-US" sz="4800" dirty="0" smtClean="0"/>
              <a:t>France</a:t>
            </a:r>
          </a:p>
          <a:p>
            <a:r>
              <a:rPr lang="en-US" sz="4800" dirty="0" smtClean="0"/>
              <a:t>Luxembourg</a:t>
            </a:r>
          </a:p>
          <a:p>
            <a:r>
              <a:rPr lang="en-US" sz="4800" dirty="0" smtClean="0"/>
              <a:t>Belgium</a:t>
            </a:r>
          </a:p>
          <a:p>
            <a:r>
              <a:rPr lang="en-US" sz="4800" dirty="0" smtClean="0"/>
              <a:t>Netherlands</a:t>
            </a:r>
          </a:p>
          <a:p>
            <a:r>
              <a:rPr lang="en-US" sz="4800" dirty="0" smtClean="0"/>
              <a:t>Denmark</a:t>
            </a:r>
          </a:p>
          <a:p>
            <a:r>
              <a:rPr lang="en-US" sz="4800" dirty="0" smtClean="0"/>
              <a:t>Norway</a:t>
            </a:r>
          </a:p>
          <a:p>
            <a:r>
              <a:rPr lang="en-US" sz="4800" dirty="0" smtClean="0"/>
              <a:t>Sweden</a:t>
            </a:r>
          </a:p>
          <a:p>
            <a:r>
              <a:rPr lang="en-US" sz="4800" dirty="0" smtClean="0"/>
              <a:t>Finland</a:t>
            </a:r>
          </a:p>
          <a:p>
            <a:r>
              <a:rPr lang="en-US" sz="4800" dirty="0" smtClean="0"/>
              <a:t>Russia</a:t>
            </a:r>
          </a:p>
          <a:p>
            <a:r>
              <a:rPr lang="en-US" sz="4800" dirty="0" smtClean="0"/>
              <a:t>Italy</a:t>
            </a:r>
          </a:p>
          <a:p>
            <a:r>
              <a:rPr lang="en-US" sz="4800" dirty="0" smtClean="0"/>
              <a:t>Greece</a:t>
            </a:r>
          </a:p>
          <a:p>
            <a:r>
              <a:rPr lang="en-US" sz="4800" dirty="0" smtClean="0"/>
              <a:t>Serbia</a:t>
            </a:r>
          </a:p>
          <a:p>
            <a:r>
              <a:rPr lang="en-US" sz="4800" dirty="0" smtClean="0"/>
              <a:t>Austria</a:t>
            </a:r>
          </a:p>
          <a:p>
            <a:r>
              <a:rPr lang="en-US" sz="4800" dirty="0" smtClean="0"/>
              <a:t>Hungary</a:t>
            </a:r>
          </a:p>
          <a:p>
            <a:r>
              <a:rPr lang="en-US" sz="4800" dirty="0" smtClean="0"/>
              <a:t>Switzerland</a:t>
            </a:r>
          </a:p>
          <a:p>
            <a:r>
              <a:rPr lang="en-US" sz="4800" dirty="0" smtClean="0"/>
              <a:t>Germany</a:t>
            </a:r>
          </a:p>
          <a:p>
            <a:r>
              <a:rPr lang="en-US" sz="4800" dirty="0" smtClean="0"/>
              <a:t>Poland</a:t>
            </a:r>
          </a:p>
          <a:p>
            <a:r>
              <a:rPr lang="en-US" sz="4800" dirty="0" smtClean="0"/>
              <a:t>Romania </a:t>
            </a:r>
          </a:p>
          <a:p>
            <a:r>
              <a:rPr lang="en-US" sz="4800" dirty="0" smtClean="0"/>
              <a:t>Bulgaria</a:t>
            </a:r>
          </a:p>
          <a:p>
            <a:r>
              <a:rPr lang="en-US" sz="4800" dirty="0" smtClean="0"/>
              <a:t>Slovakia</a:t>
            </a:r>
          </a:p>
          <a:p>
            <a:r>
              <a:rPr lang="en-US" sz="4800" dirty="0" smtClean="0"/>
              <a:t>Czech Republic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78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lynnmaynard.files.wordpress.com/2013/08/louis-xiv-the-sun-king-of-franc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62000"/>
            <a:ext cx="4283712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louis-xiv.de/uploads/pics/Su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610618"/>
            <a:ext cx="4071777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53000" y="57912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“</a:t>
            </a:r>
            <a:r>
              <a:rPr lang="en-US" sz="2800" dirty="0" err="1" smtClean="0"/>
              <a:t>L’etat</a:t>
            </a:r>
            <a:r>
              <a:rPr lang="en-US" sz="2800" dirty="0" smtClean="0"/>
              <a:t>, </a:t>
            </a:r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  <a:r>
              <a:rPr lang="en-US" sz="2800" dirty="0" err="1" smtClean="0"/>
              <a:t>moi</a:t>
            </a:r>
            <a:r>
              <a:rPr lang="en-US" sz="2800" dirty="0" smtClean="0"/>
              <a:t>.”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46963" y="6824"/>
            <a:ext cx="5339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Louis XIV – Louis le Grand, le </a:t>
            </a:r>
            <a:r>
              <a:rPr lang="en-US" sz="2400" dirty="0" err="1" smtClean="0"/>
              <a:t>Roi</a:t>
            </a:r>
            <a:r>
              <a:rPr lang="en-US" sz="2400" dirty="0" smtClean="0"/>
              <a:t>- Soleil   1643-1715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595777" y="533400"/>
            <a:ext cx="3429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Absolutism and Divine Right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0364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ealworldglobes.com/gallery/products/jupiter-gm/galilean-moons_01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154" y="1931158"/>
            <a:ext cx="5014846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rcamera.as.arizona.edu/NatSci102/NatSci102/images/galile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0" y="1752600"/>
            <a:ext cx="3912032" cy="415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1145232"/>
            <a:ext cx="411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Father of  Modern Science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396726"/>
            <a:ext cx="76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Scientific Revolution: Glimpses of Change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191904" y="60960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Galileo </a:t>
            </a:r>
            <a:r>
              <a:rPr lang="en-US" sz="2400" dirty="0" err="1" smtClean="0"/>
              <a:t>Galilei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4809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unandshield.files.wordpress.com/2011/09/galileo-inquisi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876549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66800" y="762000"/>
            <a:ext cx="670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Heliocentric Theory versus Geocentric Theory</a:t>
            </a:r>
            <a:endParaRPr lang="en-US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8249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www.sff.net/people/jim.morrow/images/montesqu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622" y="2001059"/>
            <a:ext cx="2457577" cy="430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constitution.org/img/voltai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991533"/>
            <a:ext cx="2971800" cy="4324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upload.wikimedia.org/wikipedia/commons/b/b7/Jean-Jacques_Rousseau_(painted_portrait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991533"/>
            <a:ext cx="2762250" cy="431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0" y="630655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Montesquieu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62400" y="6318218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Voltaire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239000" y="6318218"/>
            <a:ext cx="2152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Rousseau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73624" y="192501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Enlightenment – “Man was no longer the center of the universe”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575481"/>
            <a:ext cx="662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Led by phil0sophers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Reexamined all aspects of life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force for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Favourite</a:t>
            </a:r>
            <a:r>
              <a:rPr lang="en-US" dirty="0" smtClean="0"/>
              <a:t> word – REASON followed by law, progress, hope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3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britishbattles.com/frederick/leuthen/frederick-the-great-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33400"/>
            <a:ext cx="3048000" cy="522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4.bp.blogspot.com/-lWUAGvuEqxQ/T-EM0UB9iGI/AAAAAAAAK_E/Dm2QCuw3Omo/s400/Portrait_Kaiser_Joseph_II_mit_Ord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2" y="533400"/>
            <a:ext cx="3105396" cy="522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2.bp.blogspot.com/_MjJIlOqPPW8/TQrbwNNd9yI/AAAAAAAAAAo/-gOMDLMmMbo/s1600/Catherin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396" y="533400"/>
            <a:ext cx="2990603" cy="522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62200" y="0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Enlightened Despotism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60198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Frederick the Great of         Prussia 1740-1786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81400" y="6019800"/>
            <a:ext cx="2952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Joseph II of Austria</a:t>
            </a:r>
          </a:p>
          <a:p>
            <a:r>
              <a:rPr lang="en-US" dirty="0" smtClean="0"/>
              <a:t>1780-1790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34396" y="6019799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Catherine the Great of Russia  1762-1796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661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://www.roman-empire.net/maps/empire/extent/rome-empire-modern-nations-01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http://www.roman-empire.net/maps/empire/extent/rome-empire-modern-nations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09600"/>
            <a:ext cx="7502972" cy="5736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5900" y="168275"/>
            <a:ext cx="9004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Traditional European Society – Old Regimes and Customs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7278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h05.deviantart.net/fs70/PRE/i/2012/195/9/d/the_dark_ages_by_jonasdero-d55wvr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9" y="5687"/>
            <a:ext cx="8998876" cy="678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341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Europe, 1700 - 1714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"/>
            <a:ext cx="8559242" cy="5841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30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Extract 1"/>
          <p:cNvSpPr/>
          <p:nvPr/>
        </p:nvSpPr>
        <p:spPr>
          <a:xfrm>
            <a:off x="724468" y="441186"/>
            <a:ext cx="4876800" cy="56388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0" y="19812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______________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52600" y="3239069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_______________________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45720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__________________________________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533400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Social Pyramid of       Europe</a:t>
            </a:r>
            <a:endParaRPr lang="en-US" sz="2400" dirty="0"/>
          </a:p>
        </p:txBody>
      </p:sp>
      <p:sp>
        <p:nvSpPr>
          <p:cNvPr id="10" name="Right Brace 9"/>
          <p:cNvSpPr/>
          <p:nvPr/>
        </p:nvSpPr>
        <p:spPr>
          <a:xfrm>
            <a:off x="3352800" y="625733"/>
            <a:ext cx="4191000" cy="422326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540388" y="2552700"/>
            <a:ext cx="1819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Control = Power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628900" y="40958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God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2463421" y="1560198"/>
            <a:ext cx="1792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Monarchy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809750" y="2798921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Nobility(aristocracy)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1295400" y="53340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Commoners(Everyone else)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4724400" y="2737366"/>
            <a:ext cx="723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5%</a:t>
            </a:r>
            <a:endParaRPr lang="en-US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5534167" y="5057000"/>
            <a:ext cx="1714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95%</a:t>
            </a:r>
            <a:endParaRPr lang="en-US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2705100" y="41148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Clergy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6616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63170" y="838200"/>
            <a:ext cx="701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Control Systems</a:t>
            </a:r>
            <a:endParaRPr lang="en-US" sz="5400" dirty="0"/>
          </a:p>
        </p:txBody>
      </p:sp>
      <p:sp>
        <p:nvSpPr>
          <p:cNvPr id="6" name="Down Arrow 5"/>
          <p:cNvSpPr/>
          <p:nvPr/>
        </p:nvSpPr>
        <p:spPr>
          <a:xfrm>
            <a:off x="2362200" y="1761530"/>
            <a:ext cx="457200" cy="18960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4419600" y="1778590"/>
            <a:ext cx="457200" cy="18960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6400800" y="1761530"/>
            <a:ext cx="457200" cy="18960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733266" y="3910926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Mercantilism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019266" y="3924069"/>
            <a:ext cx="1698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Feudalism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890146" y="3912190"/>
            <a:ext cx="2263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Absolutism</a:t>
            </a:r>
            <a:endParaRPr lang="en-US" sz="24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590800" y="4373855"/>
            <a:ext cx="0" cy="6553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648200" y="4385734"/>
            <a:ext cx="0" cy="6434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629400" y="4385734"/>
            <a:ext cx="0" cy="6434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63170" y="52578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Economic</a:t>
            </a:r>
          </a:p>
          <a:p>
            <a:r>
              <a:rPr lang="en-US" dirty="0" smtClean="0"/>
              <a:t>Social</a:t>
            </a:r>
          </a:p>
          <a:p>
            <a:r>
              <a:rPr lang="en-US" dirty="0" smtClean="0"/>
              <a:t>Military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316105" y="5257800"/>
            <a:ext cx="1390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Legal</a:t>
            </a:r>
          </a:p>
          <a:p>
            <a:r>
              <a:rPr lang="en-US" dirty="0" smtClean="0"/>
              <a:t>Social</a:t>
            </a:r>
          </a:p>
          <a:p>
            <a:r>
              <a:rPr lang="en-US" dirty="0"/>
              <a:t>M</a:t>
            </a:r>
            <a:r>
              <a:rPr lang="en-US" dirty="0" smtClean="0"/>
              <a:t>ilitary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172200" y="52578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Political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26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upload.wikimedia.org/wikipedia/commons/c/c6/Benjamin_West_-_The_Death_of_General_Wolfe_-_WGA255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83099"/>
            <a:ext cx="8963025" cy="618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25512" y="109837"/>
            <a:ext cx="723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Mercantilism – The Seven Years War  1756-1763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0044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f/f1/NorthAmerica1762-8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14754"/>
            <a:ext cx="8001000" cy="6099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7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edia.web.britannica.com/eb-media/93/91493-004-3434367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1" y="1371600"/>
            <a:ext cx="523875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381000"/>
            <a:ext cx="449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Feudalism </a:t>
            </a:r>
            <a:endParaRPr lang="en-US" sz="4000" dirty="0"/>
          </a:p>
        </p:txBody>
      </p:sp>
      <p:pic>
        <p:nvPicPr>
          <p:cNvPr id="4100" name="Picture 4" descr="http://anticap.files.wordpress.com/2010/01/ser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281" y="533400"/>
            <a:ext cx="3867719" cy="5517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057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1534</TotalTime>
  <Words>177</Words>
  <Application>Microsoft Office PowerPoint</Application>
  <PresentationFormat>On-screen Show (4:3)</PresentationFormat>
  <Paragraphs>72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Theme</vt:lpstr>
      <vt:lpstr>European Nations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Nations</dc:title>
  <dc:creator>user</dc:creator>
  <cp:lastModifiedBy>user</cp:lastModifiedBy>
  <cp:revision>7</cp:revision>
  <dcterms:created xsi:type="dcterms:W3CDTF">2014-01-28T13:13:23Z</dcterms:created>
  <dcterms:modified xsi:type="dcterms:W3CDTF">2014-09-09T00:00:47Z</dcterms:modified>
</cp:coreProperties>
</file>